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8288000" cy="10287000"/>
  <p:notesSz cx="6858000" cy="9144000"/>
  <p:embeddedFontLst>
    <p:embeddedFont>
      <p:font typeface="Pretendard Bold" panose="020B0600000101010101" charset="-127"/>
      <p:bold r:id="rId27"/>
    </p:embeddedFont>
    <p:embeddedFont>
      <p:font typeface="Pretendard ExtraBold" panose="020B0600000101010101" charset="-127"/>
      <p:bold r:id="rId28"/>
    </p:embeddedFont>
    <p:embeddedFont>
      <p:font typeface="Pretendard Medium" panose="020B0600000101010101" charset="-127"/>
      <p:bold r:id="rId29"/>
    </p:embeddedFont>
    <p:embeddedFont>
      <p:font typeface="Pretendard Regular" panose="020B0600000101010101" charset="-127"/>
      <p:regular r:id="rId30"/>
    </p:embeddedFont>
    <p:embeddedFont>
      <p:font typeface="Pretendard SemiBold" panose="020B0600000101010101" charset="-127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2D7AD-7CD4-483E-AB3B-8ECBA5C65730}" v="31" dt="2025-09-13T04:55:06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kdcjswh@gmail.com" userId="f689a0089cd7c647" providerId="LiveId" clId="{31A7255A-A0FC-4C9B-8448-CDB5F8D7FE45}"/>
    <pc:docChg chg="undo custSel addSld delSld modSld">
      <pc:chgData name="ghkdcjswh@gmail.com" userId="f689a0089cd7c647" providerId="LiveId" clId="{31A7255A-A0FC-4C9B-8448-CDB5F8D7FE45}" dt="2025-09-16T07:35:48.699" v="4189" actId="47"/>
      <pc:docMkLst>
        <pc:docMk/>
      </pc:docMkLst>
      <pc:sldChg chg="del">
        <pc:chgData name="ghkdcjswh@gmail.com" userId="f689a0089cd7c647" providerId="LiveId" clId="{31A7255A-A0FC-4C9B-8448-CDB5F8D7FE45}" dt="2025-09-16T07:35:42.067" v="4185" actId="47"/>
        <pc:sldMkLst>
          <pc:docMk/>
          <pc:sldMk cId="0" sldId="272"/>
        </pc:sldMkLst>
      </pc:sldChg>
      <pc:sldChg chg="del">
        <pc:chgData name="ghkdcjswh@gmail.com" userId="f689a0089cd7c647" providerId="LiveId" clId="{31A7255A-A0FC-4C9B-8448-CDB5F8D7FE45}" dt="2025-09-16T07:35:44.418" v="4186" actId="47"/>
        <pc:sldMkLst>
          <pc:docMk/>
          <pc:sldMk cId="0" sldId="273"/>
        </pc:sldMkLst>
      </pc:sldChg>
      <pc:sldChg chg="del">
        <pc:chgData name="ghkdcjswh@gmail.com" userId="f689a0089cd7c647" providerId="LiveId" clId="{31A7255A-A0FC-4C9B-8448-CDB5F8D7FE45}" dt="2025-09-16T07:35:45.865" v="4187" actId="47"/>
        <pc:sldMkLst>
          <pc:docMk/>
          <pc:sldMk cId="0" sldId="274"/>
        </pc:sldMkLst>
      </pc:sldChg>
      <pc:sldChg chg="del">
        <pc:chgData name="ghkdcjswh@gmail.com" userId="f689a0089cd7c647" providerId="LiveId" clId="{31A7255A-A0FC-4C9B-8448-CDB5F8D7FE45}" dt="2025-09-16T07:35:47.346" v="4188" actId="47"/>
        <pc:sldMkLst>
          <pc:docMk/>
          <pc:sldMk cId="0" sldId="275"/>
        </pc:sldMkLst>
      </pc:sldChg>
      <pc:sldChg chg="del">
        <pc:chgData name="ghkdcjswh@gmail.com" userId="f689a0089cd7c647" providerId="LiveId" clId="{31A7255A-A0FC-4C9B-8448-CDB5F8D7FE45}" dt="2025-09-16T07:35:48.699" v="4189" actId="47"/>
        <pc:sldMkLst>
          <pc:docMk/>
          <pc:sldMk cId="0" sldId="276"/>
        </pc:sldMkLst>
      </pc:sldChg>
      <pc:sldChg chg="addSp delSp modSp add mod setBg">
        <pc:chgData name="ghkdcjswh@gmail.com" userId="f689a0089cd7c647" providerId="LiveId" clId="{31A7255A-A0FC-4C9B-8448-CDB5F8D7FE45}" dt="2025-09-12T03:31:03.732" v="544" actId="1076"/>
        <pc:sldMkLst>
          <pc:docMk/>
          <pc:sldMk cId="3928547929" sldId="277"/>
        </pc:sldMkLst>
        <pc:spChg chg="mod">
          <ac:chgData name="ghkdcjswh@gmail.com" userId="f689a0089cd7c647" providerId="LiveId" clId="{31A7255A-A0FC-4C9B-8448-CDB5F8D7FE45}" dt="2025-09-12T03:12:48.334" v="18" actId="20577"/>
          <ac:spMkLst>
            <pc:docMk/>
            <pc:sldMk cId="3928547929" sldId="277"/>
            <ac:spMk id="10" creationId="{C4904901-6DAD-AF1F-C418-189E31E6E76A}"/>
          </ac:spMkLst>
        </pc:spChg>
        <pc:spChg chg="mod">
          <ac:chgData name="ghkdcjswh@gmail.com" userId="f689a0089cd7c647" providerId="LiveId" clId="{31A7255A-A0FC-4C9B-8448-CDB5F8D7FE45}" dt="2025-09-12T03:29:27.215" v="541" actId="20577"/>
          <ac:spMkLst>
            <pc:docMk/>
            <pc:sldMk cId="3928547929" sldId="277"/>
            <ac:spMk id="12" creationId="{09EE6C60-3D25-78A3-D370-4A57E83B7A80}"/>
          </ac:spMkLst>
        </pc:spChg>
        <pc:spChg chg="mod">
          <ac:chgData name="ghkdcjswh@gmail.com" userId="f689a0089cd7c647" providerId="LiveId" clId="{31A7255A-A0FC-4C9B-8448-CDB5F8D7FE45}" dt="2025-09-12T03:31:03.732" v="544" actId="1076"/>
          <ac:spMkLst>
            <pc:docMk/>
            <pc:sldMk cId="3928547929" sldId="277"/>
            <ac:spMk id="13" creationId="{10562880-F7EC-3A30-0CF1-DDD41C0FDF50}"/>
          </ac:spMkLst>
        </pc:spChg>
        <pc:picChg chg="mod">
          <ac:chgData name="ghkdcjswh@gmail.com" userId="f689a0089cd7c647" providerId="LiveId" clId="{31A7255A-A0FC-4C9B-8448-CDB5F8D7FE45}" dt="2025-09-12T03:30:50.610" v="543" actId="1076"/>
          <ac:picMkLst>
            <pc:docMk/>
            <pc:sldMk cId="3928547929" sldId="277"/>
            <ac:picMk id="4" creationId="{32B1543C-CDD5-0675-9AA0-EF39B4236159}"/>
          </ac:picMkLst>
        </pc:picChg>
        <pc:picChg chg="add mod">
          <ac:chgData name="ghkdcjswh@gmail.com" userId="f689a0089cd7c647" providerId="LiveId" clId="{31A7255A-A0FC-4C9B-8448-CDB5F8D7FE45}" dt="2025-09-12T03:31:03.732" v="544" actId="1076"/>
          <ac:picMkLst>
            <pc:docMk/>
            <pc:sldMk cId="3928547929" sldId="277"/>
            <ac:picMk id="14" creationId="{09E14F82-FAEB-309A-8F06-38B3AF95C91B}"/>
          </ac:picMkLst>
        </pc:picChg>
      </pc:sldChg>
      <pc:sldChg chg="addSp delSp modSp add mod setBg">
        <pc:chgData name="ghkdcjswh@gmail.com" userId="f689a0089cd7c647" providerId="LiveId" clId="{31A7255A-A0FC-4C9B-8448-CDB5F8D7FE45}" dt="2025-09-12T03:41:07.315" v="1106" actId="167"/>
        <pc:sldMkLst>
          <pc:docMk/>
          <pc:sldMk cId="2048052906" sldId="278"/>
        </pc:sldMkLst>
        <pc:spChg chg="mod">
          <ac:chgData name="ghkdcjswh@gmail.com" userId="f689a0089cd7c647" providerId="LiveId" clId="{31A7255A-A0FC-4C9B-8448-CDB5F8D7FE45}" dt="2025-09-12T03:32:09.331" v="568" actId="20577"/>
          <ac:spMkLst>
            <pc:docMk/>
            <pc:sldMk cId="2048052906" sldId="278"/>
            <ac:spMk id="10" creationId="{07056B9E-BFA5-02DA-91AE-0038F811F8DE}"/>
          </ac:spMkLst>
        </pc:spChg>
        <pc:spChg chg="mod">
          <ac:chgData name="ghkdcjswh@gmail.com" userId="f689a0089cd7c647" providerId="LiveId" clId="{31A7255A-A0FC-4C9B-8448-CDB5F8D7FE45}" dt="2025-09-12T03:40:21.964" v="1100" actId="20577"/>
          <ac:spMkLst>
            <pc:docMk/>
            <pc:sldMk cId="2048052906" sldId="278"/>
            <ac:spMk id="11" creationId="{76DA1D6B-0329-01A6-D822-97CAFDA1DC51}"/>
          </ac:spMkLst>
        </pc:spChg>
        <pc:spChg chg="mod">
          <ac:chgData name="ghkdcjswh@gmail.com" userId="f689a0089cd7c647" providerId="LiveId" clId="{31A7255A-A0FC-4C9B-8448-CDB5F8D7FE45}" dt="2025-09-12T03:34:02.147" v="764" actId="20577"/>
          <ac:spMkLst>
            <pc:docMk/>
            <pc:sldMk cId="2048052906" sldId="278"/>
            <ac:spMk id="12" creationId="{2E8F5DE3-12DB-86C8-B7EA-17FC45C860C5}"/>
          </ac:spMkLst>
        </pc:spChg>
        <pc:spChg chg="add mod">
          <ac:chgData name="ghkdcjswh@gmail.com" userId="f689a0089cd7c647" providerId="LiveId" clId="{31A7255A-A0FC-4C9B-8448-CDB5F8D7FE45}" dt="2025-09-12T03:40:12.530" v="1067" actId="20577"/>
          <ac:spMkLst>
            <pc:docMk/>
            <pc:sldMk cId="2048052906" sldId="278"/>
            <ac:spMk id="21" creationId="{B47E58B9-044E-7D50-C0A9-C574E2EF2636}"/>
          </ac:spMkLst>
        </pc:spChg>
        <pc:picChg chg="ord">
          <ac:chgData name="ghkdcjswh@gmail.com" userId="f689a0089cd7c647" providerId="LiveId" clId="{31A7255A-A0FC-4C9B-8448-CDB5F8D7FE45}" dt="2025-09-12T03:41:07.315" v="1106" actId="167"/>
          <ac:picMkLst>
            <pc:docMk/>
            <pc:sldMk cId="2048052906" sldId="278"/>
            <ac:picMk id="2" creationId="{BD48EFED-4C5A-0D1E-523C-845D55432329}"/>
          </ac:picMkLst>
        </pc:picChg>
        <pc:picChg chg="mod ord">
          <ac:chgData name="ghkdcjswh@gmail.com" userId="f689a0089cd7c647" providerId="LiveId" clId="{31A7255A-A0FC-4C9B-8448-CDB5F8D7FE45}" dt="2025-09-12T03:41:04.101" v="1105" actId="167"/>
          <ac:picMkLst>
            <pc:docMk/>
            <pc:sldMk cId="2048052906" sldId="278"/>
            <ac:picMk id="3" creationId="{139E4E5D-02F3-F157-5F52-A2AEE432CED6}"/>
          </ac:picMkLst>
        </pc:picChg>
        <pc:picChg chg="mod">
          <ac:chgData name="ghkdcjswh@gmail.com" userId="f689a0089cd7c647" providerId="LiveId" clId="{31A7255A-A0FC-4C9B-8448-CDB5F8D7FE45}" dt="2025-09-12T03:38:39.874" v="957" actId="1076"/>
          <ac:picMkLst>
            <pc:docMk/>
            <pc:sldMk cId="2048052906" sldId="278"/>
            <ac:picMk id="9" creationId="{55D24C56-2606-47E8-C3CC-B7FD5F88C6C4}"/>
          </ac:picMkLst>
        </pc:picChg>
        <pc:picChg chg="add mod">
          <ac:chgData name="ghkdcjswh@gmail.com" userId="f689a0089cd7c647" providerId="LiveId" clId="{31A7255A-A0FC-4C9B-8448-CDB5F8D7FE45}" dt="2025-09-12T03:38:33.136" v="953" actId="1076"/>
          <ac:picMkLst>
            <pc:docMk/>
            <pc:sldMk cId="2048052906" sldId="278"/>
            <ac:picMk id="20" creationId="{1D6C2CE7-339C-3E59-8BB5-9C5C49936844}"/>
          </ac:picMkLst>
        </pc:picChg>
        <pc:picChg chg="add mod ord">
          <ac:chgData name="ghkdcjswh@gmail.com" userId="f689a0089cd7c647" providerId="LiveId" clId="{31A7255A-A0FC-4C9B-8448-CDB5F8D7FE45}" dt="2025-09-12T03:41:01.584" v="1104" actId="167"/>
          <ac:picMkLst>
            <pc:docMk/>
            <pc:sldMk cId="2048052906" sldId="278"/>
            <ac:picMk id="22" creationId="{3CA7E032-EC28-EE60-B1E0-0AABBA191DC1}"/>
          </ac:picMkLst>
        </pc:picChg>
        <pc:picChg chg="add del mod">
          <ac:chgData name="ghkdcjswh@gmail.com" userId="f689a0089cd7c647" providerId="LiveId" clId="{31A7255A-A0FC-4C9B-8448-CDB5F8D7FE45}" dt="2025-09-12T03:39:13.221" v="1020" actId="14100"/>
          <ac:picMkLst>
            <pc:docMk/>
            <pc:sldMk cId="2048052906" sldId="278"/>
            <ac:picMk id="1026" creationId="{9BAD41BE-F092-7FFB-51C5-E3127CE69C14}"/>
          </ac:picMkLst>
        </pc:picChg>
      </pc:sldChg>
      <pc:sldChg chg="addSp delSp modSp add mod">
        <pc:chgData name="ghkdcjswh@gmail.com" userId="f689a0089cd7c647" providerId="LiveId" clId="{31A7255A-A0FC-4C9B-8448-CDB5F8D7FE45}" dt="2025-09-12T04:08:57.050" v="2812" actId="255"/>
        <pc:sldMkLst>
          <pc:docMk/>
          <pc:sldMk cId="1795600414" sldId="279"/>
        </pc:sldMkLst>
        <pc:spChg chg="add mod">
          <ac:chgData name="ghkdcjswh@gmail.com" userId="f689a0089cd7c647" providerId="LiveId" clId="{31A7255A-A0FC-4C9B-8448-CDB5F8D7FE45}" dt="2025-09-12T03:58:55.049" v="1907" actId="20577"/>
          <ac:spMkLst>
            <pc:docMk/>
            <pc:sldMk cId="1795600414" sldId="279"/>
            <ac:spMk id="4" creationId="{D404B200-2302-0419-BF38-81A43048ED7E}"/>
          </ac:spMkLst>
        </pc:spChg>
        <pc:spChg chg="mod">
          <ac:chgData name="ghkdcjswh@gmail.com" userId="f689a0089cd7c647" providerId="LiveId" clId="{31A7255A-A0FC-4C9B-8448-CDB5F8D7FE45}" dt="2025-09-12T03:43:00.061" v="1122" actId="20577"/>
          <ac:spMkLst>
            <pc:docMk/>
            <pc:sldMk cId="1795600414" sldId="279"/>
            <ac:spMk id="10" creationId="{4B0A7170-407C-BDFA-972C-1B17A3A6CDCA}"/>
          </ac:spMkLst>
        </pc:spChg>
        <pc:spChg chg="mod">
          <ac:chgData name="ghkdcjswh@gmail.com" userId="f689a0089cd7c647" providerId="LiveId" clId="{31A7255A-A0FC-4C9B-8448-CDB5F8D7FE45}" dt="2025-09-12T04:08:57.050" v="2812" actId="255"/>
          <ac:spMkLst>
            <pc:docMk/>
            <pc:sldMk cId="1795600414" sldId="279"/>
            <ac:spMk id="12" creationId="{DF005100-F6FB-CBAF-876E-F7E21988F40B}"/>
          </ac:spMkLst>
        </pc:spChg>
        <pc:picChg chg="add mod">
          <ac:chgData name="ghkdcjswh@gmail.com" userId="f689a0089cd7c647" providerId="LiveId" clId="{31A7255A-A0FC-4C9B-8448-CDB5F8D7FE45}" dt="2025-09-12T03:59:31.270" v="1910" actId="14100"/>
          <ac:picMkLst>
            <pc:docMk/>
            <pc:sldMk cId="1795600414" sldId="279"/>
            <ac:picMk id="13" creationId="{AE1AF90D-8626-C4A9-1720-853A77E024B4}"/>
          </ac:picMkLst>
        </pc:picChg>
      </pc:sldChg>
      <pc:sldChg chg="add del setBg">
        <pc:chgData name="ghkdcjswh@gmail.com" userId="f689a0089cd7c647" providerId="LiveId" clId="{31A7255A-A0FC-4C9B-8448-CDB5F8D7FE45}" dt="2025-09-12T03:25:45.080" v="256"/>
        <pc:sldMkLst>
          <pc:docMk/>
          <pc:sldMk cId="4138049613" sldId="279"/>
        </pc:sldMkLst>
      </pc:sldChg>
      <pc:sldChg chg="addSp delSp modSp add mod">
        <pc:chgData name="ghkdcjswh@gmail.com" userId="f689a0089cd7c647" providerId="LiveId" clId="{31A7255A-A0FC-4C9B-8448-CDB5F8D7FE45}" dt="2025-09-12T04:12:01.758" v="2817" actId="1076"/>
        <pc:sldMkLst>
          <pc:docMk/>
          <pc:sldMk cId="1208928728" sldId="280"/>
        </pc:sldMkLst>
        <pc:spChg chg="mod">
          <ac:chgData name="ghkdcjswh@gmail.com" userId="f689a0089cd7c647" providerId="LiveId" clId="{31A7255A-A0FC-4C9B-8448-CDB5F8D7FE45}" dt="2025-09-12T04:08:17.761" v="2810" actId="20577"/>
          <ac:spMkLst>
            <pc:docMk/>
            <pc:sldMk cId="1208928728" sldId="280"/>
            <ac:spMk id="4" creationId="{95D577DB-A68F-B123-ED85-7B8D1203EB68}"/>
          </ac:spMkLst>
        </pc:spChg>
        <pc:spChg chg="mod">
          <ac:chgData name="ghkdcjswh@gmail.com" userId="f689a0089cd7c647" providerId="LiveId" clId="{31A7255A-A0FC-4C9B-8448-CDB5F8D7FE45}" dt="2025-09-12T04:08:47.110" v="2811" actId="255"/>
          <ac:spMkLst>
            <pc:docMk/>
            <pc:sldMk cId="1208928728" sldId="280"/>
            <ac:spMk id="12" creationId="{A185B488-AE15-BDC8-A55B-5C9D62CE1F77}"/>
          </ac:spMkLst>
        </pc:spChg>
        <pc:picChg chg="add mod">
          <ac:chgData name="ghkdcjswh@gmail.com" userId="f689a0089cd7c647" providerId="LiveId" clId="{31A7255A-A0FC-4C9B-8448-CDB5F8D7FE45}" dt="2025-09-12T04:12:01.758" v="2817" actId="1076"/>
          <ac:picMkLst>
            <pc:docMk/>
            <pc:sldMk cId="1208928728" sldId="280"/>
            <ac:picMk id="9" creationId="{8B91849E-58C9-8206-6205-3FAE746F1E96}"/>
          </ac:picMkLst>
        </pc:picChg>
      </pc:sldChg>
      <pc:sldChg chg="modSp mod">
        <pc:chgData name="ghkdcjswh@gmail.com" userId="f689a0089cd7c647" providerId="LiveId" clId="{31A7255A-A0FC-4C9B-8448-CDB5F8D7FE45}" dt="2025-09-13T04:56:54.682" v="3941" actId="1076"/>
        <pc:sldMkLst>
          <pc:docMk/>
          <pc:sldMk cId="1020858965" sldId="284"/>
        </pc:sldMkLst>
        <pc:spChg chg="mod">
          <ac:chgData name="ghkdcjswh@gmail.com" userId="f689a0089cd7c647" providerId="LiveId" clId="{31A7255A-A0FC-4C9B-8448-CDB5F8D7FE45}" dt="2025-09-13T04:56:54.682" v="3941" actId="1076"/>
          <ac:spMkLst>
            <pc:docMk/>
            <pc:sldMk cId="1020858965" sldId="284"/>
            <ac:spMk id="9" creationId="{95F30EB4-51C1-7CC8-A2E3-50725F2574CF}"/>
          </ac:spMkLst>
        </pc:spChg>
        <pc:spChg chg="mod">
          <ac:chgData name="ghkdcjswh@gmail.com" userId="f689a0089cd7c647" providerId="LiveId" clId="{31A7255A-A0FC-4C9B-8448-CDB5F8D7FE45}" dt="2025-09-13T04:44:38.599" v="3283" actId="20577"/>
          <ac:spMkLst>
            <pc:docMk/>
            <pc:sldMk cId="1020858965" sldId="284"/>
            <ac:spMk id="14" creationId="{0CDE74CE-0131-E53E-8DC3-FCC3ED110785}"/>
          </ac:spMkLst>
        </pc:spChg>
        <pc:picChg chg="mod">
          <ac:chgData name="ghkdcjswh@gmail.com" userId="f689a0089cd7c647" providerId="LiveId" clId="{31A7255A-A0FC-4C9B-8448-CDB5F8D7FE45}" dt="2025-09-13T04:38:42.967" v="2841" actId="1076"/>
          <ac:picMkLst>
            <pc:docMk/>
            <pc:sldMk cId="1020858965" sldId="284"/>
            <ac:picMk id="11" creationId="{7758ED84-CAE8-02E2-7E3A-0807373FDF81}"/>
          </ac:picMkLst>
        </pc:picChg>
        <pc:picChg chg="mod">
          <ac:chgData name="ghkdcjswh@gmail.com" userId="f689a0089cd7c647" providerId="LiveId" clId="{31A7255A-A0FC-4C9B-8448-CDB5F8D7FE45}" dt="2025-09-13T04:56:51.204" v="3940" actId="1076"/>
          <ac:picMkLst>
            <pc:docMk/>
            <pc:sldMk cId="1020858965" sldId="284"/>
            <ac:picMk id="22" creationId="{202831FE-70EC-4BCF-DAEC-7410D69D2AB2}"/>
          </ac:picMkLst>
        </pc:picChg>
      </pc:sldChg>
      <pc:sldChg chg="addSp delSp modSp mod">
        <pc:chgData name="ghkdcjswh@gmail.com" userId="f689a0089cd7c647" providerId="LiveId" clId="{31A7255A-A0FC-4C9B-8448-CDB5F8D7FE45}" dt="2025-09-13T05:05:05.935" v="4184" actId="5793"/>
        <pc:sldMkLst>
          <pc:docMk/>
          <pc:sldMk cId="3983071876" sldId="285"/>
        </pc:sldMkLst>
        <pc:spChg chg="mod">
          <ac:chgData name="ghkdcjswh@gmail.com" userId="f689a0089cd7c647" providerId="LiveId" clId="{31A7255A-A0FC-4C9B-8448-CDB5F8D7FE45}" dt="2025-09-13T04:57:21.751" v="3972" actId="20577"/>
          <ac:spMkLst>
            <pc:docMk/>
            <pc:sldMk cId="3983071876" sldId="285"/>
            <ac:spMk id="4" creationId="{373F7EFB-A596-32D0-8D88-AF082E8F52B3}"/>
          </ac:spMkLst>
        </pc:spChg>
        <pc:spChg chg="mod">
          <ac:chgData name="ghkdcjswh@gmail.com" userId="f689a0089cd7c647" providerId="LiveId" clId="{31A7255A-A0FC-4C9B-8448-CDB5F8D7FE45}" dt="2025-09-13T05:05:05.935" v="4184" actId="5793"/>
          <ac:spMkLst>
            <pc:docMk/>
            <pc:sldMk cId="3983071876" sldId="285"/>
            <ac:spMk id="9" creationId="{4AA19FCC-468D-5B23-5134-949223D16F60}"/>
          </ac:spMkLst>
        </pc:spChg>
        <pc:spChg chg="mod">
          <ac:chgData name="ghkdcjswh@gmail.com" userId="f689a0089cd7c647" providerId="LiveId" clId="{31A7255A-A0FC-4C9B-8448-CDB5F8D7FE45}" dt="2025-09-13T04:38:10.533" v="2839" actId="20577"/>
          <ac:spMkLst>
            <pc:docMk/>
            <pc:sldMk cId="3983071876" sldId="285"/>
            <ac:spMk id="12" creationId="{98957557-A8EB-184F-6B6C-A934BBCDA2B3}"/>
          </ac:spMkLst>
        </pc:spChg>
        <pc:spChg chg="mod">
          <ac:chgData name="ghkdcjswh@gmail.com" userId="f689a0089cd7c647" providerId="LiveId" clId="{31A7255A-A0FC-4C9B-8448-CDB5F8D7FE45}" dt="2025-09-13T04:54:35.611" v="3929" actId="20577"/>
          <ac:spMkLst>
            <pc:docMk/>
            <pc:sldMk cId="3983071876" sldId="285"/>
            <ac:spMk id="14" creationId="{EC2F1B7A-FBA9-BD95-8D43-7810948DE852}"/>
          </ac:spMkLst>
        </pc:spChg>
        <pc:picChg chg="add mod">
          <ac:chgData name="ghkdcjswh@gmail.com" userId="f689a0089cd7c647" providerId="LiveId" clId="{31A7255A-A0FC-4C9B-8448-CDB5F8D7FE45}" dt="2025-09-13T04:38:59.110" v="2845" actId="14100"/>
          <ac:picMkLst>
            <pc:docMk/>
            <pc:sldMk cId="3983071876" sldId="285"/>
            <ac:picMk id="13" creationId="{A11A34DE-14CA-2E27-3CA6-4405E32124D3}"/>
          </ac:picMkLst>
        </pc:picChg>
        <pc:picChg chg="add mod">
          <ac:chgData name="ghkdcjswh@gmail.com" userId="f689a0089cd7c647" providerId="LiveId" clId="{31A7255A-A0FC-4C9B-8448-CDB5F8D7FE45}" dt="2025-09-13T04:56:34.233" v="3937" actId="1076"/>
          <ac:picMkLst>
            <pc:docMk/>
            <pc:sldMk cId="3983071876" sldId="285"/>
            <ac:picMk id="16" creationId="{C67334CE-4AD2-83E4-CF84-222C8F97EB3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320800"/>
            <a:ext cx="15836900" cy="7975600"/>
          </a:xfrm>
          <a:prstGeom prst="rect">
            <a:avLst/>
          </a:prstGeom>
          <a:effectLst>
            <a:outerShdw blurRad="2616083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1511300" y="2184400"/>
            <a:ext cx="15278100" cy="6883400"/>
          </a:xfrm>
          <a:prstGeom prst="rect">
            <a:avLst/>
          </a:prstGeom>
          <a:effectLst>
            <a:outerShdw blurRad="1948004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300" y="7035800"/>
            <a:ext cx="9944100" cy="711200"/>
          </a:xfrm>
          <a:prstGeom prst="rect">
            <a:avLst/>
          </a:prstGeom>
          <a:effectLst>
            <a:outerShdw blurRad="34369" dir="2700000">
              <a:srgbClr val="2C2C2C">
                <a:alpha val="11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0" y="79121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5300" y="8077200"/>
            <a:ext cx="1905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20900" y="2603500"/>
            <a:ext cx="1549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2C2C2C"/>
                </a:solidFill>
                <a:latin typeface="Pretendard Bold"/>
              </a:rPr>
              <a:t>week 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00700" y="7200900"/>
            <a:ext cx="7086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377CCF"/>
                </a:solidFill>
                <a:latin typeface="Pretendard Medium"/>
              </a:rPr>
              <a:t>kuggle 12</a:t>
            </a:r>
            <a:r>
              <a:rPr lang="ko-KR" sz="1900" b="0" i="0" u="none" strike="noStrike">
                <a:solidFill>
                  <a:srgbClr val="377CCF"/>
                </a:solidFill>
                <a:ea typeface="Pretendard Medium"/>
              </a:rPr>
              <a:t>기</a:t>
            </a:r>
            <a:r>
              <a:rPr lang="en-US" sz="1900" b="0" i="0" u="none" strike="noStrike">
                <a:solidFill>
                  <a:srgbClr val="377CCF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377CCF"/>
                </a:solidFill>
                <a:ea typeface="Pretendard Medium"/>
              </a:rPr>
              <a:t>강지윤</a:t>
            </a:r>
            <a:r>
              <a:rPr lang="en-US" sz="1900" b="0" i="0" u="none" strike="noStrike">
                <a:solidFill>
                  <a:srgbClr val="377CCF"/>
                </a:solidFill>
                <a:latin typeface="Pretendard Medium"/>
              </a:rPr>
              <a:t> | </a:t>
            </a:r>
            <a:r>
              <a:rPr lang="ko-KR" sz="1900" b="0" i="0" u="none" strike="noStrike">
                <a:solidFill>
                  <a:srgbClr val="377CCF"/>
                </a:solidFill>
                <a:ea typeface="Pretendard Medium"/>
              </a:rPr>
              <a:t>황천조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35400" y="3949700"/>
            <a:ext cx="106299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700" b="0" i="0" u="none" strike="noStrike" spc="-400">
                <a:solidFill>
                  <a:srgbClr val="000000"/>
                </a:solidFill>
                <a:ea typeface="Pretendard ExtraBold"/>
              </a:rPr>
              <a:t>회귀</a:t>
            </a:r>
            <a:r>
              <a:rPr lang="en-US" sz="9700" b="0" i="0" u="none" strike="noStrike" spc="-400">
                <a:solidFill>
                  <a:srgbClr val="000000"/>
                </a:solidFill>
                <a:latin typeface="Pretendard ExtraBold"/>
              </a:rPr>
              <a:t> / </a:t>
            </a:r>
            <a:r>
              <a:rPr lang="ko-KR" sz="9700" b="0" i="0" u="none" strike="noStrike" spc="-400">
                <a:solidFill>
                  <a:srgbClr val="000000"/>
                </a:solidFill>
                <a:ea typeface="Pretendard ExtraBold"/>
              </a:rPr>
              <a:t>분류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900" y="5956300"/>
            <a:ext cx="11950700" cy="342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9400" y="3200400"/>
            <a:ext cx="129794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5.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과소적합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(Underfitting)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패턴을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충분히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학습하지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못함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&lt;&lt;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↓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↓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너무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단순한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모델에서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자주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발생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(ex.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선형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회귀로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비선형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관계를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학습하려는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경우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900" y="5181600"/>
            <a:ext cx="8140700" cy="3530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9400" y="3340100"/>
            <a:ext cx="12979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6.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과소적합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(Underfitting)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해결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방법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(1)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복잡도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증가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→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복잡한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사용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(2)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많은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Feature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추가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→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유의미한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추가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71500"/>
            <a:ext cx="16421100" cy="9232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571500"/>
            <a:ext cx="16408400" cy="9232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571500"/>
            <a:ext cx="16408400" cy="9232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571500"/>
            <a:ext cx="16408400" cy="9232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584200"/>
            <a:ext cx="16383000" cy="9220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E6AA9-4E00-7FBD-F713-06C1854C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9248C9-F40F-E21B-5696-A4F3132B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F6BF09-D03B-AF45-24F0-3FD2C826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B1543C-CDD5-0675-9AA0-EF39B42361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F399597-5CD9-AAF5-2A9D-995D85848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59DF83-8D6E-D302-4FEA-B2CDE4A82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FC4D2B4-3603-5C8A-1487-7DB059A97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23C89B9-6219-36AA-81F6-75AE10F02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4904901-6DAD-AF1F-C418-189E31E6E76A}"/>
              </a:ext>
            </a:extLst>
          </p:cNvPr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200" dirty="0">
                <a:solidFill>
                  <a:srgbClr val="3A3A3A"/>
                </a:solidFill>
                <a:latin typeface="Pretendard Regular"/>
                <a:ea typeface="Pretendard Regular"/>
              </a:rPr>
              <a:t>분류의</a:t>
            </a:r>
            <a:r>
              <a:rPr lang="en-US" sz="4000" b="0" i="0" u="none" strike="noStrike" spc="-200" dirty="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정의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9EE6C60-3D25-78A3-D370-4A57E83B7A80}"/>
              </a:ext>
            </a:extLst>
          </p:cNvPr>
          <p:cNvSpPr txBox="1"/>
          <p:nvPr/>
        </p:nvSpPr>
        <p:spPr>
          <a:xfrm>
            <a:off x="1397000" y="3035300"/>
            <a:ext cx="10566400" cy="15338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분류 란</a:t>
            </a:r>
            <a:r>
              <a:rPr lang="en-US" sz="2400" b="0" i="0" u="none" strike="noStrike" spc="-100" dirty="0">
                <a:solidFill>
                  <a:srgbClr val="2C2C2C"/>
                </a:solidFill>
                <a:latin typeface="Pretendard Regular"/>
              </a:rPr>
              <a:t>?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 dirty="0">
                <a:solidFill>
                  <a:srgbClr val="2C2C2C"/>
                </a:solidFill>
                <a:latin typeface="Pretendard Regular"/>
              </a:rPr>
              <a:t>: </a:t>
            </a:r>
            <a:r>
              <a:rPr lang="ko-KR" altLang="en-US" sz="2400" b="0" i="0" u="none" strike="noStrike" spc="-100" dirty="0">
                <a:solidFill>
                  <a:srgbClr val="2C2C2C"/>
                </a:solidFill>
                <a:ea typeface="Pretendard Regular"/>
              </a:rPr>
              <a:t>주어진 데이터의 특성을 파악하여 데이터가 어떤 카테고리에 속하는지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 예측하는 과정으로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</a:t>
            </a:r>
          </a:p>
          <a:p>
            <a:pPr lvl="0" algn="just">
              <a:lnSpc>
                <a:spcPct val="132800"/>
              </a:lnSpc>
            </a:pPr>
            <a:r>
              <a:rPr lang="en-US" altLang="ko-KR" sz="2400" spc="-100" dirty="0">
                <a:solidFill>
                  <a:schemeClr val="bg1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새로운 데이터가 들어왔을 때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이 데이터가 어느 그룹에 속할 지 정확히 예측 하는 것이 목표이다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.</a:t>
            </a:r>
            <a:endParaRPr lang="en-US" alt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562880-F7EC-3A30-0CF1-DDD41C0FDF50}"/>
              </a:ext>
            </a:extLst>
          </p:cNvPr>
          <p:cNvSpPr txBox="1"/>
          <p:nvPr/>
        </p:nvSpPr>
        <p:spPr>
          <a:xfrm>
            <a:off x="1397000" y="5145518"/>
            <a:ext cx="746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분류 모델 </a:t>
            </a:r>
            <a:r>
              <a:rPr lang="en-US" altLang="ko-KR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vs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회귀 모델</a:t>
            </a: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id="{09E14F82-FAEB-309A-8F06-38B3AF95C91B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7000" y="5906076"/>
            <a:ext cx="10071100" cy="24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7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D998-1AC9-50C3-A262-CE08FC0CE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8EFED-4C5A-0D1E-523C-845D5543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9E4E5D-02F3-F157-5F52-A2AEE432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3CA7E032-EC28-EE60-B1E0-0AABBA19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C6985E5-F55C-6496-E8A1-BCAE158EE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7A5A321-3E34-3AEE-3B97-FF81C6F6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3153AA1-D5BC-FADF-62AD-46A34089E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98FA43-7C41-484E-B20A-7BC10D256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D24C56-2606-47E8-C3CC-B7FD5F88C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3689927"/>
            <a:ext cx="6172200" cy="1244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7056B9E-BFA5-02DA-91AE-0038F811F8DE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의</a:t>
            </a:r>
            <a:r>
              <a:rPr lang="en-US" sz="4000" b="0" i="0" u="none" strike="noStrike" spc="-200" dirty="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종류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6DA1D6B-0329-01A6-D822-97CAFDA1DC51}"/>
              </a:ext>
            </a:extLst>
          </p:cNvPr>
          <p:cNvSpPr txBox="1"/>
          <p:nvPr/>
        </p:nvSpPr>
        <p:spPr>
          <a:xfrm>
            <a:off x="1397000" y="3771900"/>
            <a:ext cx="7225146" cy="14687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이진 분류 </a:t>
            </a:r>
            <a:r>
              <a:rPr lang="en-US" altLang="ko-KR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분류 카테고리가 </a:t>
            </a:r>
            <a:r>
              <a:rPr lang="en-US" altLang="ko-KR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2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개인 경우</a:t>
            </a:r>
            <a:endParaRPr lang="en-US" altLang="ko-KR" sz="2400" spc="-100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Ex)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질병 양성인지</a:t>
            </a:r>
            <a:r>
              <a:rPr lang="en-US" altLang="ko-KR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음성인지 예측</a:t>
            </a:r>
            <a:endParaRPr lang="en-US" sz="2400" b="0" i="0" u="none" strike="noStrike" spc="-1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E8F5DE3-12DB-86C8-B7EA-17FC45C860C5}"/>
              </a:ext>
            </a:extLst>
          </p:cNvPr>
          <p:cNvSpPr txBox="1"/>
          <p:nvPr/>
        </p:nvSpPr>
        <p:spPr>
          <a:xfrm>
            <a:off x="1397000" y="2971800"/>
            <a:ext cx="7467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-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카테고리의 개수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-&gt;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이진 분류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vs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다중 분류</a:t>
            </a:r>
            <a:endParaRPr lang="ko-KR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AD41BE-F092-7FFB-51C5-E3127CE6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5240680"/>
            <a:ext cx="12831618" cy="429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1D6C2CE7-339C-3E59-8BB5-9C5C49936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2118" y="3689927"/>
            <a:ext cx="6172200" cy="12446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B47E58B9-044E-7D50-C0A9-C574E2EF2636}"/>
              </a:ext>
            </a:extLst>
          </p:cNvPr>
          <p:cNvSpPr txBox="1"/>
          <p:nvPr/>
        </p:nvSpPr>
        <p:spPr>
          <a:xfrm>
            <a:off x="8112413" y="3771900"/>
            <a:ext cx="7225146" cy="14687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다중 분류 </a:t>
            </a:r>
            <a:r>
              <a:rPr lang="en-US" altLang="ko-KR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분류 카테고리가 여러가지인 경우</a:t>
            </a:r>
            <a:endParaRPr lang="en-US" altLang="ko-KR" sz="2400" spc="-100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Ex)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꽃의 품종이 무엇인지 예측</a:t>
            </a:r>
            <a:endParaRPr lang="en-US" sz="2400" b="0" i="0" u="none" strike="noStrike" spc="-1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 dirty="0">
              <a:solidFill>
                <a:srgbClr val="2C2C2C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8052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0E927-253C-4B5E-2475-8E2EB580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172BC8-4E25-E5CC-8EC5-B417BE0C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56FC27-1372-16D4-7D58-1A41EABD2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8B40BD05-61DB-00E7-8B11-B64592FA4F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4D8C1E-24E4-29D9-D615-629B0C2F1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2662AA-8700-6B8A-4253-354B00F6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9D79AC4-7F36-AD5D-5C82-97395C747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7FF11A-A9FD-28F7-805C-71CF36C11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B0A7170-407C-BDFA-972C-1B17A3A6CDCA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알고리즘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F005100-F6FB-CBAF-876E-F7E21988F40B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- 1. 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로지스틱 회귀 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(Logistic Regression)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D404B200-2302-0419-BF38-81A43048ED7E}"/>
              </a:ext>
            </a:extLst>
          </p:cNvPr>
          <p:cNvSpPr txBox="1"/>
          <p:nvPr/>
        </p:nvSpPr>
        <p:spPr>
          <a:xfrm>
            <a:off x="1397000" y="3728027"/>
            <a:ext cx="10642600" cy="56064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이진 분류 문제를 해결하는데 적합한 선형 모델 기반의 분류 알고리즘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 err="1">
                <a:solidFill>
                  <a:srgbClr val="2C2C2C"/>
                </a:solidFill>
                <a:ea typeface="Pretendard Regular"/>
              </a:rPr>
              <a:t>시그모이드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(sigmoid)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함수를 사용해 결과값을 확률로 변환 후 </a:t>
            </a:r>
            <a:r>
              <a:rPr lang="ko-KR" altLang="en-US" sz="2400" spc="-100" dirty="0" err="1">
                <a:solidFill>
                  <a:srgbClr val="2C2C2C"/>
                </a:solidFill>
                <a:ea typeface="Pretendard Regular"/>
              </a:rPr>
              <a:t>임계값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 기준으로 클래스 결정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장점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단순하고 속도가 빠르고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비교적 결과 해석이 쉬움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단점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 err="1">
                <a:solidFill>
                  <a:srgbClr val="2C2C2C"/>
                </a:solidFill>
                <a:ea typeface="Pretendard Regular"/>
              </a:rPr>
              <a:t>비선형적이거나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 복잡한 데이터를 분류하는 데는 한계가 존재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Tx/>
              <a:buChar char="-"/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AE1AF90D-8626-C4A9-1720-853A77E024B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887200" y="2876550"/>
            <a:ext cx="48768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00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320800"/>
            <a:ext cx="15836900" cy="7975600"/>
          </a:xfrm>
          <a:prstGeom prst="rect">
            <a:avLst/>
          </a:prstGeom>
          <a:effectLst>
            <a:outerShdw blurRad="2616083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1511300" y="2184400"/>
            <a:ext cx="15278100" cy="6883400"/>
          </a:xfrm>
          <a:prstGeom prst="rect">
            <a:avLst/>
          </a:prstGeom>
          <a:effectLst>
            <a:outerShdw blurRad="1948004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6121400" y="2946400"/>
            <a:ext cx="6045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600" b="0" i="0" u="none" strike="noStrike" spc="-400">
                <a:solidFill>
                  <a:srgbClr val="3A3A3A"/>
                </a:solidFill>
                <a:ea typeface="Pretendard SemiBold"/>
              </a:rPr>
              <a:t>목차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5308600"/>
            <a:ext cx="55880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4724400"/>
            <a:ext cx="3810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660900"/>
            <a:ext cx="7874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13200" y="46609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회귀분석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정의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및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종류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6900" y="47498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02800" y="4470400"/>
            <a:ext cx="5588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7835900"/>
            <a:ext cx="3810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7759700"/>
            <a:ext cx="787400" cy="508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13200" y="77597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파이썬을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활용한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회귀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84500" y="7848600"/>
            <a:ext cx="71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33700" y="6311900"/>
            <a:ext cx="5588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40700" y="5715000"/>
            <a:ext cx="381000" cy="38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700" y="5651500"/>
            <a:ext cx="7874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000500" y="56515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회귀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평가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지표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24200" y="57404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02800" y="5689600"/>
            <a:ext cx="5588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22500" y="5105400"/>
            <a:ext cx="381000" cy="381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800" y="5029200"/>
            <a:ext cx="7874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82300" y="50292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분류의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정의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및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종류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93300" y="51181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21000" y="7366000"/>
            <a:ext cx="5588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40700" y="6781800"/>
            <a:ext cx="381000" cy="381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0" y="6705600"/>
            <a:ext cx="787400" cy="508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000500" y="67183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과대적합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&amp;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과소적합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11500" y="68072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02800" y="6794500"/>
            <a:ext cx="55880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22500" y="6210300"/>
            <a:ext cx="381000" cy="381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800" y="6134100"/>
            <a:ext cx="787400" cy="508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0" y="7912100"/>
            <a:ext cx="635000" cy="635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35300" y="8077200"/>
            <a:ext cx="190500" cy="304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782300" y="61468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분류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알고리즘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93300" y="6223000"/>
            <a:ext cx="40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22500" y="7353300"/>
            <a:ext cx="381000" cy="381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800" y="7277100"/>
            <a:ext cx="787400" cy="5080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02800" y="7924800"/>
            <a:ext cx="5588000" cy="12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8382000"/>
            <a:ext cx="5588000" cy="127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0782300" y="72771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분류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평가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지표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93300" y="73787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8D4A1-6932-AF87-6FA1-4CE851050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1C2A95-5284-6140-6939-E8A5C151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13B80E-B765-CBEA-9248-39A595DB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1E3A91F-AC37-603C-8991-837690F5C8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51D40A-2873-0C2C-F65D-A1324A9FE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9CB805-0205-F6F8-8075-DCC0DB5B5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53E197-E042-D1A5-88B0-689219C49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7BDBDBE-E340-E638-B3F2-B4B2F1124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CC8C59E-20E7-8510-8B70-4D6F2DFD5874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알고리즘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185B488-AE15-BDC8-A55B-5C9D62CE1F77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- 2. K-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최근접 이웃 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(K-Nearest Neighbor, KNN)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95D577DB-A68F-B123-ED85-7B8D1203EB68}"/>
              </a:ext>
            </a:extLst>
          </p:cNvPr>
          <p:cNvSpPr txBox="1"/>
          <p:nvPr/>
        </p:nvSpPr>
        <p:spPr>
          <a:xfrm>
            <a:off x="1397000" y="3728027"/>
            <a:ext cx="10642600" cy="56064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가까운 이웃을 보고 판단하는 직관적인 모델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새로운 데이터 주변에  가장 가까운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K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개의 이웃을 탐색하고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자신의 클래스를 결정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거리를 어떤 방식으로 정의할 것인가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탐색할 이웃의 수를 몇 개로 할 것인가 논의 필요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장점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알고리즘이 간단하고 이해하기 쉬우며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특별한 학습 과정이 필요 없음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단점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데이터가 많아질수록 계산할 거리의 양이 많아져 속도가 느려짐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Tx/>
              <a:buChar char="-"/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8B91849E-58C9-8206-6205-3FAE746F1E96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8009" y="2940626"/>
            <a:ext cx="5715000" cy="547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28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75D2-FDF1-B357-4AEC-95E246519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0FDC79-74D1-7CDF-4A79-6D5D0624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C46E93-DCD0-8220-9972-7838F424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A474C801-14FC-B076-CE5B-F952D8C802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67124C5-2037-1375-7441-D6C5B26FA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D019016-0660-B0FB-2C5B-496F6DD92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1B6568B-039F-CE34-35C7-328014872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C0C6C38-B361-C2DB-D437-40E375514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6EDF53B2-EB3D-CD0A-5CD0-58F6C6D78B0A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알고리즘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A9BE00D-AF92-84AE-F091-2471B66718DB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- 3. 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의사결정나무 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(Decision Tree)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67267CD0-A1D9-59DC-706D-D093F56BC5A1}"/>
              </a:ext>
            </a:extLst>
          </p:cNvPr>
          <p:cNvSpPr txBox="1"/>
          <p:nvPr/>
        </p:nvSpPr>
        <p:spPr>
          <a:xfrm>
            <a:off x="1397000" y="3728027"/>
            <a:ext cx="10642600" cy="56064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데이터를 잘 구분할 수 있는 질문을 기준으로 계속해서 하위 그룹으로 나누어 가는 모델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나무 구조로 데이터 분할 과정을 표현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장점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모델의 분류 과정을 시각적으로 쉽게 이해하고 해석 가능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단점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나무가 너무 복잡하고 깊어지면  </a:t>
            </a:r>
            <a:r>
              <a:rPr lang="ko-KR" altLang="en-US" sz="2400" spc="-100" dirty="0" err="1">
                <a:solidFill>
                  <a:srgbClr val="2C2C2C"/>
                </a:solidFill>
                <a:ea typeface="Pretendard Regular"/>
              </a:rPr>
              <a:t>과적합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 현상이 발생하기 쉬움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Tx/>
              <a:buChar char="-"/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268F5-059C-4CE8-F075-98D8FC4C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845" y="2740025"/>
            <a:ext cx="604365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60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14DF-110B-9C68-0290-F75287B99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D182A0-51C3-C400-15C5-01C5C02A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00CFA2D-5782-D74F-7EF4-2E1108112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7BC11F7F-BAB5-868A-9394-969ACD8EF0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21AC9F-35B1-7B24-A078-64B3EC0DC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D8A567-48C1-F6BB-4F50-0B3D3603F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0B51567-FA49-8330-BD89-F16EBBE40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E33CD17-0E45-BCD6-3AC9-6F714E522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4799C8B-D49A-02EE-BF26-ACAC219F4779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알고리즘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B05DBD8-996C-DF6C-22D9-7B7723CA33A6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- 4. </a:t>
            </a:r>
            <a:r>
              <a:rPr lang="ko-KR" altLang="en-US" sz="2800" spc="-100" dirty="0" err="1">
                <a:solidFill>
                  <a:srgbClr val="2C2C2C"/>
                </a:solidFill>
                <a:ea typeface="Pretendard Regular"/>
              </a:rPr>
              <a:t>랜덤포레스트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 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(Random forest)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9C44CC40-2647-836B-4DDE-8E134DC827C9}"/>
              </a:ext>
            </a:extLst>
          </p:cNvPr>
          <p:cNvSpPr txBox="1"/>
          <p:nvPr/>
        </p:nvSpPr>
        <p:spPr>
          <a:xfrm>
            <a:off x="1397000" y="3728027"/>
            <a:ext cx="10642600" cy="56064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 err="1">
                <a:solidFill>
                  <a:srgbClr val="2C2C2C"/>
                </a:solidFill>
                <a:ea typeface="Pretendard Regular"/>
              </a:rPr>
              <a:t>베깅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(bagging) 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앙상블 학습의 기법 중 하나로 데이터를 복원 추출해 여러 개의 데이터 셋을 만들고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각각의 데이터 셋으로 모델을 학습시켜 결과를 종합하는 방식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여러 개의 의사결정나무를 무작위로 생성한 후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각 나무가 예측한 결과를 종합해 클래스 결정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장점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단일 의사결정나무보다 훨씬 높은 정확도를 보이고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과적합에 강함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단점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여러 개의 나무를 만들기 때문에 학습 속도가 느리고 메모리 사용량이 많음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Tx/>
              <a:buChar char="-"/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508E072F-3636-E9D5-2458-9575ABE428D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4700" y="3728027"/>
            <a:ext cx="4800600" cy="41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3776-F8EA-FCE7-BE8A-76E704486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16BD9F-B0A5-15A1-E925-61821A0D3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580DC9-2E81-7784-A6DC-6E6E0202C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3581E161-B8DC-E7AF-811A-DE86C2C28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3DDDC3D-6DC4-DE0B-1C49-EFB281F36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6AB6C79-719E-C78E-B639-7475C64E6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1510AA7-1237-A903-FF6B-29304D90F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B04A0B5-3B9C-F19C-64A8-151AA15B7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28B73C6-75D6-3BC8-7D81-E78BF41A6B60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평가 지표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605166A-A75A-A29C-A661-F85E0D597699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 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오차 행렬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A4CCD0BF-8E43-53C2-5862-91B2B2C71BF0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10200" y="2959100"/>
            <a:ext cx="7518400" cy="1959988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DD246405-626F-09A8-97C2-053643F44D37}"/>
              </a:ext>
            </a:extLst>
          </p:cNvPr>
          <p:cNvSpPr txBox="1"/>
          <p:nvPr/>
        </p:nvSpPr>
        <p:spPr>
          <a:xfrm>
            <a:off x="1397000" y="5367913"/>
            <a:ext cx="106426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2C2C2C"/>
                </a:solidFill>
                <a:ea typeface="Pretendard Regular"/>
              </a:rPr>
              <a:t>TP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 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positive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라고 예측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+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실제 정답이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positive</a:t>
            </a: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1" i="0" u="none" strike="noStrike" spc="-100" dirty="0">
                <a:solidFill>
                  <a:srgbClr val="2C2C2C"/>
                </a:solidFill>
                <a:ea typeface="Pretendard Regular"/>
              </a:rPr>
              <a:t>TN</a:t>
            </a:r>
            <a:r>
              <a:rPr lang="en-US" altLang="ko-KR" sz="2400" b="0" i="0" u="none" strike="noStrike" spc="-100" dirty="0">
                <a:solidFill>
                  <a:srgbClr val="2C2C2C"/>
                </a:solidFill>
                <a:ea typeface="Pretendard Regular"/>
              </a:rPr>
              <a:t> 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negative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라고 예측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+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실제 정답이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negative</a:t>
            </a:r>
          </a:p>
          <a:p>
            <a:pPr marL="34290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2C2C2C"/>
                </a:solidFill>
                <a:ea typeface="Pretendard Regular"/>
              </a:rPr>
              <a:t>FP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 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positive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라고 예측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+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실제 정답이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negative</a:t>
            </a:r>
          </a:p>
          <a:p>
            <a:pPr marL="34290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2C2C2C"/>
                </a:solidFill>
                <a:ea typeface="Pretendard Regular"/>
              </a:rPr>
              <a:t>TN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 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negative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라고 예측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+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실제 정답이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negative</a:t>
            </a: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31972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AFEE5-158F-AC0E-C192-596438D8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AB7DAF-DC90-B8FC-8990-C060531E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F5F4D1-A721-8940-2FED-12FF211B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02831FE-70EC-4BCF-DAEC-7410D69D2A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A8876CB-CAD2-4D97-CA52-6A7D87758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BEB30D-001A-8AB9-840B-A66DA52DE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B3CDACC-0ED7-BDDA-6F37-A684ED7C2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6B24358-0E1E-8C31-D634-CC9C1216C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73A6A25-60D8-1BE0-9780-BCE6ABDD790F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평가 지표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8AA59E0-1683-0C87-1F46-DF66E2E6352E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-1. 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정확도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 (Accuracy)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DE74CE-0131-E53E-8DC3-FCC3ED110785}"/>
              </a:ext>
            </a:extLst>
          </p:cNvPr>
          <p:cNvSpPr txBox="1"/>
          <p:nvPr/>
        </p:nvSpPr>
        <p:spPr>
          <a:xfrm>
            <a:off x="1397000" y="5458113"/>
            <a:ext cx="72898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전체 데이터 중에서 모델이 올바르게 예측한 비율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데이터가 불균형한 경우 신뢰하기 어렵다는 단점 존재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F6BD970B-32B4-45B8-1EE9-5E203FDF361E}"/>
              </a:ext>
            </a:extLst>
          </p:cNvPr>
          <p:cNvSpPr txBox="1"/>
          <p:nvPr/>
        </p:nvSpPr>
        <p:spPr>
          <a:xfrm>
            <a:off x="9144000" y="2971799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-2. 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정밀도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 (Precision)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5F30EB4-51C1-7CC8-A2E3-50725F2574CF}"/>
              </a:ext>
            </a:extLst>
          </p:cNvPr>
          <p:cNvSpPr txBox="1"/>
          <p:nvPr/>
        </p:nvSpPr>
        <p:spPr>
          <a:xfrm>
            <a:off x="9144000" y="5458113"/>
            <a:ext cx="74676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모델의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positive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예측이 얼마나 정밀한지 나타내는 지표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spc="-100" dirty="0">
                <a:solidFill>
                  <a:srgbClr val="2C2C2C"/>
                </a:solidFill>
                <a:ea typeface="Pretendard Regular"/>
              </a:rPr>
              <a:t>FP</a:t>
            </a:r>
            <a:r>
              <a:rPr lang="ko-KR" altLang="en-US" sz="2400" b="0" i="0" u="none" strike="noStrike" spc="-100" dirty="0">
                <a:solidFill>
                  <a:srgbClr val="2C2C2C"/>
                </a:solidFill>
                <a:ea typeface="Pretendard Regular"/>
              </a:rPr>
              <a:t>가 결과에 큰 영향을 미치는 모델의 경우 중요</a:t>
            </a:r>
            <a:endParaRPr lang="en-US" alt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spc="-100" dirty="0">
                <a:solidFill>
                  <a:srgbClr val="2C2C2C"/>
                </a:solidFill>
                <a:ea typeface="Pretendard Regular"/>
              </a:rPr>
              <a:t>EX) </a:t>
            </a:r>
            <a:r>
              <a:rPr lang="ko-KR" altLang="en-US" sz="2400" b="0" i="0" u="none" strike="noStrike" spc="-100" dirty="0">
                <a:solidFill>
                  <a:srgbClr val="2C2C2C"/>
                </a:solidFill>
                <a:ea typeface="Pretendard Regular"/>
              </a:rPr>
              <a:t>스팸 메일 분류 모델</a:t>
            </a: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7758ED84-CAE8-02E2-7E3A-0807373FDF8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7000" y="3912175"/>
            <a:ext cx="5041900" cy="764309"/>
          </a:xfrm>
          <a:prstGeom prst="rect">
            <a:avLst/>
          </a:prstGeom>
        </p:spPr>
      </p:pic>
      <p:pic>
        <p:nvPicPr>
          <p:cNvPr id="15" name="object 7">
            <a:extLst>
              <a:ext uri="{FF2B5EF4-FFF2-40B4-BE49-F238E27FC236}">
                <a16:creationId xmlns:a16="http://schemas.microsoft.com/office/drawing/2014/main" id="{981850F8-A71C-8CD1-C396-F2F717F14F4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44000" y="3912175"/>
            <a:ext cx="3429000" cy="7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C3B7-05D3-07F7-2A6E-E4DA8A90F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570F1D-30FA-22A0-A598-82EE438A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4CC8361-51FE-11FB-B0FA-53CE5888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C0BBAE28-7CAA-1FD0-9871-F19EB00A7D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8EF676-14D9-C41B-2B06-40697EC15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7174BE1-63CC-31C8-F380-9AD33F63E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10AC1AC-6E0A-D5D1-9200-8C3D242CF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5B93FB-AB33-31EC-9D10-101CF352D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F5DC3CC-91DE-DA4F-482B-F02F73D0A305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평가 지표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8957557-A8EB-184F-6B6C-A934BBCDA2B3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-3. </a:t>
            </a:r>
            <a:r>
              <a:rPr lang="ko-KR" altLang="en-US" sz="2800" spc="-100" dirty="0" err="1">
                <a:solidFill>
                  <a:srgbClr val="2C2C2C"/>
                </a:solidFill>
                <a:ea typeface="Pretendard Regular"/>
              </a:rPr>
              <a:t>재현율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 (Recall)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EC2F1B7A-FBA9-BD95-8D43-7810948DE852}"/>
              </a:ext>
            </a:extLst>
          </p:cNvPr>
          <p:cNvSpPr txBox="1"/>
          <p:nvPr/>
        </p:nvSpPr>
        <p:spPr>
          <a:xfrm>
            <a:off x="1397000" y="5458113"/>
            <a:ext cx="74041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positive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인 데이터를 얼마나 잘 재현했는지 확인하는 지표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FN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이 결과에 큰 영향을 미치는 모델의 경우 중요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EX)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암 진단 분류 모델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373F7EFB-A596-32D0-8D88-AF082E8F52B3}"/>
              </a:ext>
            </a:extLst>
          </p:cNvPr>
          <p:cNvSpPr txBox="1"/>
          <p:nvPr/>
        </p:nvSpPr>
        <p:spPr>
          <a:xfrm>
            <a:off x="9148618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-4. F1 score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AA19FCC-468D-5B23-5134-949223D16F60}"/>
              </a:ext>
            </a:extLst>
          </p:cNvPr>
          <p:cNvSpPr txBox="1"/>
          <p:nvPr/>
        </p:nvSpPr>
        <p:spPr>
          <a:xfrm>
            <a:off x="9144000" y="5458113"/>
            <a:ext cx="74676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Reall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과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Precision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의 조화평균으로 둘의 균형점을 알려주는 지표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데이터가 불균형 할 때 정확도를 보완하기 좋은 지표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3" name="object 8">
            <a:extLst>
              <a:ext uri="{FF2B5EF4-FFF2-40B4-BE49-F238E27FC236}">
                <a16:creationId xmlns:a16="http://schemas.microsoft.com/office/drawing/2014/main" id="{A11A34DE-14CA-2E27-3CA6-4405E32124D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7000" y="3912175"/>
            <a:ext cx="2844800" cy="764308"/>
          </a:xfrm>
          <a:prstGeom prst="rect">
            <a:avLst/>
          </a:prstGeom>
        </p:spPr>
      </p:pic>
      <p:pic>
        <p:nvPicPr>
          <p:cNvPr id="16" name="object 7">
            <a:extLst>
              <a:ext uri="{FF2B5EF4-FFF2-40B4-BE49-F238E27FC236}">
                <a16:creationId xmlns:a16="http://schemas.microsoft.com/office/drawing/2014/main" id="{C67334CE-4AD2-83E4-CF84-222C8F97EB3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44000" y="3912175"/>
            <a:ext cx="4165600" cy="7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7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4864100"/>
            <a:ext cx="9918700" cy="4165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회귀분석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정의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80800" y="5384800"/>
            <a:ext cx="7467600" cy="335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판매수량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종속변수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반응변수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광고비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독립변수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설명변수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확률변수인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종속변수를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독립변수의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함수로서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설명하려는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것이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목적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97000" y="3035300"/>
            <a:ext cx="7467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회귀분석이란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?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변수의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값으로부터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다른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변수의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값을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예측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400" y="4381500"/>
            <a:ext cx="746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ex)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광고비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판매수량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" y="3594100"/>
            <a:ext cx="6172200" cy="124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회귀분석의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종류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7000" y="3771900"/>
            <a:ext cx="74676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단순회귀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y = B0 + B1x + ϵ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97000" y="2971800"/>
            <a:ext cx="7467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독립변수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개수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단순회귀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vs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다중회귀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100" y="3594100"/>
            <a:ext cx="6172200" cy="124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5524500"/>
            <a:ext cx="4483100" cy="4076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600" y="5524500"/>
            <a:ext cx="4483100" cy="4076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204200" y="3771900"/>
            <a:ext cx="74676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다중회귀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y = B0 + B1x1 + B2x2 + ⋯ + Bnxn + ϵ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22400" y="5054600"/>
            <a:ext cx="7467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결합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방식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선형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vs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비선형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61100" y="6819900"/>
            <a:ext cx="74676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선형회귀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y = B0 + B1x + ϵ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046200" y="6819900"/>
            <a:ext cx="74676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비선형회귀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y = B0 + B1x^2 + ϵ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8542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2755900"/>
            <a:ext cx="8051800" cy="3175000"/>
          </a:xfrm>
          <a:prstGeom prst="rect">
            <a:avLst/>
          </a:prstGeom>
          <a:effectLst>
            <a:outerShdw blurRad="200649" dir="2700000">
              <a:srgbClr val="2C2C2C">
                <a:alpha val="12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168400" y="2921000"/>
            <a:ext cx="7912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01. MSE (Mean Squared Error,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평균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제곱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오차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7600" y="4572000"/>
            <a:ext cx="6807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실제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값과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예측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값의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차이를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제곱하여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평균을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낸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값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값이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작을수록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예측이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정확함을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의미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오차를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제곱하기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때문에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이상치에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민감</a:t>
            </a:r>
          </a:p>
          <a:p>
            <a:pPr lvl="1" algn="l">
              <a:lnSpc>
                <a:spcPct val="123669"/>
              </a:lnSpc>
            </a:pPr>
            <a:endParaRPr lang="ko-KR" sz="1900" b="0" i="0" u="none" strike="noStrike" spc="-100">
              <a:solidFill>
                <a:srgbClr val="2C2C2C">
                  <a:alpha val="72157"/>
                </a:srgbClr>
              </a:solidFill>
              <a:ea typeface="Pretendard Regula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2006600"/>
            <a:ext cx="495300" cy="48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2300" y="3378200"/>
            <a:ext cx="34290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438400" y="19050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회귀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평가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지표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2755900"/>
            <a:ext cx="8051800" cy="3175000"/>
          </a:xfrm>
          <a:prstGeom prst="rect">
            <a:avLst/>
          </a:prstGeom>
          <a:effectLst>
            <a:outerShdw blurRad="200649" dir="2700000">
              <a:srgbClr val="2C2C2C">
                <a:alpha val="1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1300" y="3822700"/>
            <a:ext cx="2730500" cy="495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207500" y="2959100"/>
            <a:ext cx="7912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02. RMSE (Root Mean Squared Error,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평균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제곱근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오차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10700" y="4648200"/>
            <a:ext cx="68072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단위가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종속변수와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같아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직관적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해석이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가능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여전히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이상치에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민감</a:t>
            </a:r>
          </a:p>
          <a:p>
            <a:pPr lvl="1" algn="l">
              <a:lnSpc>
                <a:spcPct val="123669"/>
              </a:lnSpc>
            </a:pPr>
            <a:endParaRPr lang="ko-KR" sz="1900" b="0" i="0" u="none" strike="noStrike" spc="-100">
              <a:solidFill>
                <a:srgbClr val="2C2C2C">
                  <a:alpha val="72157"/>
                </a:srgbClr>
              </a:solidFill>
              <a:ea typeface="Pretendard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007100"/>
            <a:ext cx="8051800" cy="3175000"/>
          </a:xfrm>
          <a:prstGeom prst="rect">
            <a:avLst/>
          </a:prstGeom>
          <a:effectLst>
            <a:outerShdw blurRad="200649" dir="2700000">
              <a:srgbClr val="2C2C2C">
                <a:alpha val="12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927100" y="6311900"/>
            <a:ext cx="7912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03. MAE(Mean Absolute Error, 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평균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절대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오차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)</a:t>
            </a:r>
          </a:p>
          <a:p>
            <a:pPr lvl="0" algn="ctr">
              <a:lnSpc>
                <a:spcPct val="99600"/>
              </a:lnSpc>
            </a:pPr>
            <a:endParaRPr lang="en-US" sz="2500" b="0" i="0" u="none" strike="noStrike">
              <a:solidFill>
                <a:srgbClr val="3A4CA8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33500" y="7924800"/>
            <a:ext cx="6807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C2C2C">
                    <a:alpha val="72157"/>
                  </a:srgbClr>
                </a:solidFill>
                <a:ea typeface="Pretendard Regular"/>
              </a:rPr>
              <a:t>오차의</a:t>
            </a:r>
            <a:r>
              <a:rPr lang="en-US" sz="1900" b="0" i="0" u="none" strike="noStrike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>
                    <a:alpha val="72157"/>
                  </a:srgbClr>
                </a:solidFill>
                <a:ea typeface="Pretendard Regular"/>
              </a:rPr>
              <a:t>절댓값을</a:t>
            </a:r>
            <a:r>
              <a:rPr lang="en-US" sz="1900" b="0" i="0" u="none" strike="noStrike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>
                    <a:alpha val="72157"/>
                  </a:srgbClr>
                </a:solidFill>
                <a:ea typeface="Pretendard Regular"/>
              </a:rPr>
              <a:t>평균낸</a:t>
            </a:r>
            <a:r>
              <a:rPr lang="en-US" sz="1900" b="0" i="0" u="none" strike="noStrike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>
                    <a:alpha val="72157"/>
                  </a:srgbClr>
                </a:solidFill>
                <a:ea typeface="Pretendard Regular"/>
              </a:rPr>
              <a:t>값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MSE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보다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이상치의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영향을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덜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받음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미분이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어려워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최적화에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불리할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있음</a:t>
            </a:r>
          </a:p>
          <a:p>
            <a:pPr lvl="1" algn="l">
              <a:lnSpc>
                <a:spcPct val="123669"/>
              </a:lnSpc>
            </a:pPr>
            <a:endParaRPr lang="ko-KR" sz="1900" b="0" i="0" u="none" strike="noStrike" spc="-100">
              <a:solidFill>
                <a:srgbClr val="2C2C2C">
                  <a:alpha val="72157"/>
                </a:srgbClr>
              </a:solidFill>
              <a:ea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6007100"/>
            <a:ext cx="8051800" cy="3175000"/>
          </a:xfrm>
          <a:prstGeom prst="rect">
            <a:avLst/>
          </a:prstGeom>
          <a:effectLst>
            <a:outerShdw blurRad="200649" dir="2700000">
              <a:srgbClr val="2C2C2C">
                <a:alpha val="12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2300" y="6781800"/>
            <a:ext cx="3429000" cy="1181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52200" y="6731000"/>
            <a:ext cx="3606800" cy="1104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118600" y="6223000"/>
            <a:ext cx="7912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04. R^2(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결정계수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,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설명력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52000" y="7924800"/>
            <a:ext cx="7200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모델이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데이터를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얼마나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설명하는지를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나타내는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지표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1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에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가까울수록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모델의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설명력이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높음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0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이면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모델이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무의미하며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예측이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평균보다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못한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경우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음수도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나올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있음</a:t>
            </a:r>
          </a:p>
          <a:p>
            <a:pPr lvl="1" algn="l">
              <a:lnSpc>
                <a:spcPct val="123669"/>
              </a:lnSpc>
            </a:pPr>
            <a:endParaRPr lang="ko-KR" sz="1900" b="0" i="0" u="none" strike="noStrike" spc="-100">
              <a:solidFill>
                <a:srgbClr val="2C2C2C">
                  <a:alpha val="72157"/>
                </a:srgbClr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4940300"/>
            <a:ext cx="4775200" cy="242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4940300"/>
            <a:ext cx="4851400" cy="242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99900" y="4940300"/>
            <a:ext cx="4826000" cy="2425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73900" y="7467600"/>
            <a:ext cx="43053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분산이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크면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데이터에</a:t>
            </a:r>
          </a:p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지나치게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맞춰짐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 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과대적합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발생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22400" y="3035300"/>
            <a:ext cx="129794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1.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편향과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분산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(Bias-Variance Tradeoff)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편향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(Bias):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예측값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선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실제값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간의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차이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분산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(Variance):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동일한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다른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데이터셋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사용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예측값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선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변동가능성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복잡성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33600" y="7467600"/>
            <a:ext cx="35433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편향이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크면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데이터의</a:t>
            </a:r>
          </a:p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패턴을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충분히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학습하지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못함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 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과소적합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발생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496800" y="7721600"/>
            <a:ext cx="7467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편향과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분산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적절함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6100" y="4648200"/>
            <a:ext cx="10477500" cy="2006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0500" y="3073400"/>
            <a:ext cx="129794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2.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활용하여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평가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보통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7:3, 8:2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분류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49400" y="7226300"/>
            <a:ext cx="145542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훈련했기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때문에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점수가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높게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나오는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경향이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있음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(score: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결정계수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값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, 1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가까울수록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좋음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세트점수가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점수보다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훨씬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높은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경우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과대적합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점수가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점수보다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높거나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낮은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경우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과소적합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600" y="5816600"/>
            <a:ext cx="12103100" cy="3441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9400" y="3009900"/>
            <a:ext cx="12979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과대적합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(Overfitting)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너무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학습해서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노이즈까지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학습하는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현상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&gt;&gt;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설명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변수가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너무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많음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복잡한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모델에서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자주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발생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(ex.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너무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많은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너무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깊은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신경망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등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400" y="5143500"/>
            <a:ext cx="8864600" cy="384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9400" y="3098800"/>
            <a:ext cx="12979400" cy="335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4.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과대적합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(Overfitting)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해결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방법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(1)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복잡도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감소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→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단순화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(2)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많은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사용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(3) Early Stopping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적용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→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과대적합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전에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중단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(4)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정규화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적용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→ L1, L2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정규화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활용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1078</Words>
  <Application>Microsoft Office PowerPoint</Application>
  <PresentationFormat>사용자 지정</PresentationFormat>
  <Paragraphs>180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Pretendard ExtraBold</vt:lpstr>
      <vt:lpstr>Pretendard SemiBold</vt:lpstr>
      <vt:lpstr>Calibri</vt:lpstr>
      <vt:lpstr>Pretendard Bold</vt:lpstr>
      <vt:lpstr>Arial</vt:lpstr>
      <vt:lpstr>Pretendard Medium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ghkdcjswh@gmail.com</cp:lastModifiedBy>
  <cp:revision>7</cp:revision>
  <dcterms:created xsi:type="dcterms:W3CDTF">2006-08-16T00:00:00Z</dcterms:created>
  <dcterms:modified xsi:type="dcterms:W3CDTF">2025-09-16T07:35:52Z</dcterms:modified>
</cp:coreProperties>
</file>